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D36"/>
    <a:srgbClr val="0DA04C"/>
    <a:srgbClr val="333333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14.sv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0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18.svg"/><Relationship Id="rId5" Type="http://schemas.openxmlformats.org/officeDocument/2006/relationships/image" Target="../media/image14.sv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18.svg"/><Relationship Id="rId5" Type="http://schemas.openxmlformats.org/officeDocument/2006/relationships/image" Target="../media/image14.sv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0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93D5281-B643-45A4-9877-DB028BA6EF6D}"/>
              </a:ext>
            </a:extLst>
          </p:cNvPr>
          <p:cNvSpPr/>
          <p:nvPr userDrawn="1"/>
        </p:nvSpPr>
        <p:spPr>
          <a:xfrm>
            <a:off x="0" y="0"/>
            <a:ext cx="12192000" cy="6388100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5D3EE21-BF17-9EAE-6657-858F33D70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62721"/>
            <a:ext cx="10515600" cy="1325563"/>
          </a:xfrm>
        </p:spPr>
        <p:txBody>
          <a:bodyPr/>
          <a:lstStyle>
            <a:lvl1pPr algn="ctr">
              <a:defRPr>
                <a:solidFill>
                  <a:srgbClr val="0DA04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D0C7E3E-0D5A-8571-5DD8-9019973004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2039" y="113157"/>
            <a:ext cx="907923" cy="111038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FDED15A-7564-C897-77F2-C55FB7868E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986" r="27566"/>
          <a:stretch/>
        </p:blipFill>
        <p:spPr>
          <a:xfrm flipH="1">
            <a:off x="-1" y="6388098"/>
            <a:ext cx="1569613" cy="48680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77E1B02C-B22E-A3BE-9F6A-23E0848F0B5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22388" y="6513679"/>
            <a:ext cx="1304925" cy="238125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58B14D2-19F0-79E8-2CAC-4B40E92C1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3571490"/>
            <a:ext cx="10514011" cy="2297497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33333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D9EF548-3FC2-DA1D-A706-9DE115AD02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r="80099" b="-7307"/>
          <a:stretch/>
        </p:blipFill>
        <p:spPr>
          <a:xfrm>
            <a:off x="162803" y="6588035"/>
            <a:ext cx="825406" cy="16637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CAF5B9D-9AA4-756F-A0E3-346413CAB16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52937" y="6566693"/>
            <a:ext cx="3286125" cy="1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4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BBB6B68A-9F53-D2CB-A00F-280B50338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86" r="27566"/>
          <a:stretch/>
        </p:blipFill>
        <p:spPr>
          <a:xfrm flipH="1">
            <a:off x="-1" y="6388098"/>
            <a:ext cx="1569613" cy="48680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4FE21E7-B2F7-7CA3-6A07-EDDC847D6047}"/>
              </a:ext>
            </a:extLst>
          </p:cNvPr>
          <p:cNvSpPr/>
          <p:nvPr userDrawn="1"/>
        </p:nvSpPr>
        <p:spPr>
          <a:xfrm>
            <a:off x="0" y="1221456"/>
            <a:ext cx="12192000" cy="5166644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E4D9303-C020-A09A-7009-E491D284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87" y="285749"/>
            <a:ext cx="9210674" cy="935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EF930F3-7655-DFF9-8BD8-48EEFE8735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93971" y="205136"/>
            <a:ext cx="733342" cy="89744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23661B2-EBAD-7795-E140-39B0285AF48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22388" y="6513679"/>
            <a:ext cx="1304925" cy="238125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71588B84-4D03-8E3F-AB33-4F3839281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81184"/>
            <a:ext cx="9820732" cy="4187804"/>
          </a:xfrm>
        </p:spPr>
        <p:txBody>
          <a:bodyPr/>
          <a:lstStyle>
            <a:lvl1pPr marL="0" indent="0">
              <a:buNone/>
              <a:defRPr sz="1600">
                <a:solidFill>
                  <a:srgbClr val="33333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CA3E2EC-8B7F-AD84-F580-01DDAE78F9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r="80099" b="-7307"/>
          <a:stretch/>
        </p:blipFill>
        <p:spPr>
          <a:xfrm>
            <a:off x="162803" y="6588035"/>
            <a:ext cx="825406" cy="16637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28059E1-9D09-1017-1BDC-9CD541689DE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52937" y="6566693"/>
            <a:ext cx="3286125" cy="1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9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647042F-7148-834A-237A-84794B6E5D63}"/>
              </a:ext>
            </a:extLst>
          </p:cNvPr>
          <p:cNvSpPr/>
          <p:nvPr userDrawn="1"/>
        </p:nvSpPr>
        <p:spPr>
          <a:xfrm>
            <a:off x="0" y="178102"/>
            <a:ext cx="12192000" cy="6209998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D429B74-A86D-B47C-D28D-CE3F11254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4286"/>
            <a:ext cx="9820732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DA04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315952B-801C-4158-4B69-8DF1B929B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9820732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33333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63F8D55-B40F-C26A-F642-084A5F1DB3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8242" y="460629"/>
            <a:ext cx="677479" cy="82855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79372F9-3E5E-0B56-CC5C-504A736730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986" r="27566"/>
          <a:stretch/>
        </p:blipFill>
        <p:spPr>
          <a:xfrm flipH="1">
            <a:off x="-1" y="6388098"/>
            <a:ext cx="1569613" cy="48680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20B4738-0337-7654-174B-9AB23E08EE1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22388" y="6513679"/>
            <a:ext cx="1304925" cy="23812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A70F467A-0247-BDB7-3486-F4D688F1C9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r="80099" b="-7307"/>
          <a:stretch/>
        </p:blipFill>
        <p:spPr>
          <a:xfrm>
            <a:off x="162803" y="6588035"/>
            <a:ext cx="825406" cy="16637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78683B9-668B-A8DA-1250-636F54E0146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52937" y="6566693"/>
            <a:ext cx="3286125" cy="1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56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3B18B-02F6-D117-E8CA-D3C495B58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2424" cy="1385888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8F735-0E41-0E74-5342-9EEF03A48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1051242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DC2E62-720B-591E-8347-DFA8DC92A954}"/>
              </a:ext>
            </a:extLst>
          </p:cNvPr>
          <p:cNvSpPr/>
          <p:nvPr userDrawn="1"/>
        </p:nvSpPr>
        <p:spPr>
          <a:xfrm>
            <a:off x="30956" y="6388098"/>
            <a:ext cx="12161044" cy="469902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5FADAEA1-9A8A-C554-E80D-DD3D04CEEE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86" r="27566"/>
          <a:stretch/>
        </p:blipFill>
        <p:spPr>
          <a:xfrm flipH="1">
            <a:off x="-1" y="6388098"/>
            <a:ext cx="1569613" cy="486809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F74079E0-C548-23EF-DCB8-7B92D35293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93971" y="205136"/>
            <a:ext cx="733342" cy="89744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4F7062E-20A7-3009-B5DD-32533144137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21839" y="6516286"/>
            <a:ext cx="1304925" cy="23812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0062A87-0A37-086C-85B5-9E5E46CCDF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r="80099" b="-7307"/>
          <a:stretch/>
        </p:blipFill>
        <p:spPr>
          <a:xfrm>
            <a:off x="162803" y="6588035"/>
            <a:ext cx="825406" cy="16637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741930F-146C-5BD9-4066-CB87D3728C0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52937" y="6550539"/>
            <a:ext cx="3286125" cy="1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80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3B18B-02F6-D117-E8CA-D3C495B58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F46B73-951D-4625-6CBB-62695A090B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8F735-0E41-0E74-5342-9EEF03A48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87A70F-7F9F-3E81-22B2-7FE685404606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2F0549-B07D-4F9A-B79F-0DFA8D866E4C}"/>
              </a:ext>
            </a:extLst>
          </p:cNvPr>
          <p:cNvSpPr/>
          <p:nvPr userDrawn="1"/>
        </p:nvSpPr>
        <p:spPr>
          <a:xfrm>
            <a:off x="30956" y="6388098"/>
            <a:ext cx="12161044" cy="469902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4B79817-9D74-D1E7-72F8-31FC4C962B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86" r="27566"/>
          <a:stretch/>
        </p:blipFill>
        <p:spPr>
          <a:xfrm flipH="1">
            <a:off x="-1" y="6388098"/>
            <a:ext cx="1569613" cy="48680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735A7E4C-11DA-35D3-AC61-C24436E5A5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93971" y="205136"/>
            <a:ext cx="733342" cy="89744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54C5279-13B0-A4C1-16D7-E70C98C27D5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21839" y="6516286"/>
            <a:ext cx="1304925" cy="23812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AAB3299-5EAF-A97E-3369-544DE032E2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r="80099" b="-7307"/>
          <a:stretch/>
        </p:blipFill>
        <p:spPr>
          <a:xfrm>
            <a:off x="162803" y="6588035"/>
            <a:ext cx="825406" cy="16637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79DB430-7BF4-5228-760D-284E9F086DA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52937" y="6550539"/>
            <a:ext cx="3286125" cy="1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34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DA04C"/>
            </a:gs>
            <a:gs pos="100000">
              <a:schemeClr val="accent6">
                <a:lumMod val="97000"/>
                <a:lumOff val="3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DF9FA3-49BA-6A01-6674-24C8B3E13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15601-C996-D8B7-7DD6-549956DA4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1674F85-2B4F-4F40-CC76-6D6D128748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4743" t="22266" r="15739" b="2306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081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B246E8-55C0-40CF-D7E9-F3D9BE912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6D05A4-6EE1-B96C-D68E-5086A3F7D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57164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2E683-9507-D1FF-DBC9-EC38DBB83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83618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B7A36D-1ADE-2456-01CE-D8352B507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36154F-F8B1-76A2-FB23-74A609D4A6C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02564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F253C9-47A6-124E-210C-EB055A5A4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02AFFB-E64A-7497-3596-583277C9E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87699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D0FEAF-E3A8-A601-BEC7-D751FE211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E78B2F8-0730-E21A-6A94-7C8205E2E9E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E9147C-DD46-894E-97A2-7312577FA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5485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D0FEAF-E3A8-A601-BEC7-D751FE211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Logo</a:t>
            </a:r>
            <a:endParaRPr lang="en-ID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E75C190-6066-0C2D-C157-9B8B3DCAF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9720" y="3723990"/>
            <a:ext cx="2776650" cy="88788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DC05F38-4479-79B6-762D-D7A2197C2F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09720" y="2661887"/>
            <a:ext cx="2776650" cy="88788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E97FFE7-2D86-ECE8-9C26-7BE24AD458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17792" y="2810754"/>
            <a:ext cx="1242895" cy="152102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B422500-B90B-0C9D-B991-7D90AB34F1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57033" y="2810755"/>
            <a:ext cx="1363182" cy="15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11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FF65"/>
      </a:accent1>
      <a:accent2>
        <a:srgbClr val="ED7D31"/>
      </a:accent2>
      <a:accent3>
        <a:srgbClr val="00853C"/>
      </a:accent3>
      <a:accent4>
        <a:srgbClr val="FFC000"/>
      </a:accent4>
      <a:accent5>
        <a:srgbClr val="FFFF00"/>
      </a:accent5>
      <a:accent6>
        <a:srgbClr val="00853C"/>
      </a:accent6>
      <a:hlink>
        <a:srgbClr val="0563C1"/>
      </a:hlink>
      <a:folHlink>
        <a:srgbClr val="954F72"/>
      </a:folHlink>
    </a:clrScheme>
    <a:fontScheme name="Custom 1">
      <a:majorFont>
        <a:latin typeface="Montserrat Extra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1</Words>
  <Application>Microsoft Office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Montserrat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ksu.umj</dc:creator>
  <cp:lastModifiedBy>ksu.umj</cp:lastModifiedBy>
  <cp:revision>23</cp:revision>
  <dcterms:created xsi:type="dcterms:W3CDTF">2022-06-23T07:38:08Z</dcterms:created>
  <dcterms:modified xsi:type="dcterms:W3CDTF">2023-08-04T08:09:26Z</dcterms:modified>
</cp:coreProperties>
</file>